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2" r:id="rId4"/>
    <p:sldId id="263" r:id="rId5"/>
    <p:sldId id="264" r:id="rId6"/>
    <p:sldId id="257" r:id="rId7"/>
    <p:sldId id="258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s-kJ5Podj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3108960"/>
          </a:xfrm>
        </p:spPr>
        <p:txBody>
          <a:bodyPr/>
          <a:lstStyle/>
          <a:p>
            <a:r>
              <a:rPr lang="en-US" dirty="0" smtClean="0"/>
              <a:t>Managerial Accounting</a:t>
            </a:r>
            <a:br>
              <a:rPr lang="en-US" dirty="0" smtClean="0"/>
            </a:br>
            <a:r>
              <a:rPr lang="en-US" dirty="0" smtClean="0"/>
              <a:t>Chapter 01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Managerial Accounting is concerned with providing information to managers to use within the organization.</a:t>
            </a:r>
          </a:p>
          <a:p>
            <a:r>
              <a:rPr lang="en-US" dirty="0" smtClean="0"/>
              <a:t>Managerial Accounting emphasizes </a:t>
            </a:r>
            <a:r>
              <a:rPr lang="en-US" dirty="0" smtClean="0">
                <a:solidFill>
                  <a:srgbClr val="0070C0"/>
                </a:solidFill>
              </a:rPr>
              <a:t>decisions effecting the future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timeliness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segment reports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is in contrast with Financial Accounting which emphasizes on </a:t>
            </a:r>
            <a:r>
              <a:rPr lang="en-US" dirty="0" smtClean="0">
                <a:solidFill>
                  <a:srgbClr val="0070C0"/>
                </a:solidFill>
              </a:rPr>
              <a:t>financial consequences of past activities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precision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companywide reports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Managerial Accounting?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segment is a part or activity of an organization about which managers would like cost, revenue, or profit data.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Example: Product lines, customer groups, geographic territories, divisions, plants, and departments.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FA reports to outside users like owners, creditors, tax authorities, regulators while MA reports to internal users like managers, CEO etc.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FA must follow standard accounting reporting rules, MA does not.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FA is mandatory, MA is not.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Differences with Financial Accounting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Managerial Accounting helps managers perform three vital activities-planning, controlling and decision making.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b="1" dirty="0" smtClean="0"/>
              <a:t>Planning</a:t>
            </a:r>
            <a:r>
              <a:rPr lang="en-US" dirty="0" smtClean="0"/>
              <a:t> involves establishing goals and specifying how to achieve them.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b="1" dirty="0" smtClean="0"/>
              <a:t>Controlling</a:t>
            </a:r>
            <a:r>
              <a:rPr lang="en-US" dirty="0" smtClean="0"/>
              <a:t> involves gathering feedback to ensure that the plan is being properly executed or modified as circumstances change.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b="1" dirty="0" smtClean="0"/>
              <a:t>Decision making</a:t>
            </a:r>
            <a:r>
              <a:rPr lang="en-US" dirty="0" smtClean="0"/>
              <a:t> involves selecting a course of action from competing alternatives.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Function of Managerial Accounting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Management accountants are strategic business partners who understand the </a:t>
            </a:r>
            <a:r>
              <a:rPr lang="en-US" b="1" u="sng" dirty="0" smtClean="0"/>
              <a:t>financial</a:t>
            </a:r>
            <a:r>
              <a:rPr lang="en-US" dirty="0" smtClean="0"/>
              <a:t> and </a:t>
            </a:r>
            <a:r>
              <a:rPr lang="en-US" b="1" u="sng" dirty="0" smtClean="0"/>
              <a:t>operational sides </a:t>
            </a:r>
            <a:r>
              <a:rPr lang="en-US" dirty="0" smtClean="0"/>
              <a:t>of business.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The not only report and analyze the financial measures but also non-financial measures of process performance and corporate social performance.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Who are Management Accountants?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Ps Management Accountants are responsible for:</a:t>
            </a:r>
          </a:p>
          <a:p>
            <a:pPr lvl="2"/>
            <a:r>
              <a:rPr lang="en-US" dirty="0" smtClean="0"/>
              <a:t>Profits (financial statements)</a:t>
            </a:r>
          </a:p>
          <a:p>
            <a:pPr lvl="2">
              <a:buNone/>
            </a:pPr>
            <a:endParaRPr lang="en-US" dirty="0" smtClean="0"/>
          </a:p>
          <a:p>
            <a:pPr lvl="2"/>
            <a:r>
              <a:rPr lang="en-US" dirty="0" smtClean="0"/>
              <a:t>Process (customer focus and satisfaction)</a:t>
            </a:r>
          </a:p>
          <a:p>
            <a:pPr lvl="2">
              <a:buNone/>
            </a:pPr>
            <a:endParaRPr lang="en-US" dirty="0" smtClean="0"/>
          </a:p>
          <a:p>
            <a:pPr lvl="2"/>
            <a:r>
              <a:rPr lang="en-US" dirty="0" smtClean="0"/>
              <a:t>People (employee learning and satisfaction)</a:t>
            </a:r>
          </a:p>
          <a:p>
            <a:pPr lvl="2">
              <a:buNone/>
            </a:pPr>
            <a:r>
              <a:rPr lang="en-US" dirty="0" smtClean="0">
                <a:hlinkClick r:id="rId2"/>
              </a:rPr>
              <a:t>https://www.youtube.com/watch?v=ns-kJ5Podjw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r>
              <a:rPr lang="en-US" dirty="0" smtClean="0"/>
              <a:t>Planet (environmental stewardship)</a:t>
            </a:r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Ps of Management Accounting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Ethics must be the guiding principal of business activities. Abominable measures must not be adopted in pursuit of profits.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Corporations could get away with a lot of nastiness in the pre-social media era. Things are, thankfully, changing now. </a:t>
            </a:r>
          </a:p>
          <a:p>
            <a:endParaRPr lang="en-US" dirty="0" smtClean="0"/>
          </a:p>
          <a:p>
            <a:r>
              <a:rPr lang="en-US" dirty="0" smtClean="0"/>
              <a:t>YOU are to write the new chapter of civilization where businesses organically adhere to sustainable, ethical practices across all functional area.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future lies in your hands, build it!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YOU, the future…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376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Managerial Accounting Chapter 01</vt:lpstr>
      <vt:lpstr>What is Managerial Accounting?</vt:lpstr>
      <vt:lpstr>Segment</vt:lpstr>
      <vt:lpstr>Other Differences with Financial Accounting</vt:lpstr>
      <vt:lpstr>Core Function of Managerial Accounting</vt:lpstr>
      <vt:lpstr>Who are Management Accountants?</vt:lpstr>
      <vt:lpstr>4 Ps of Management Accounting</vt:lpstr>
      <vt:lpstr>To YOU, the future…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Accounting Lecture 01</dc:title>
  <dc:creator>Bushra Ferdous Khan</dc:creator>
  <cp:lastModifiedBy>Bushra Ferdous Khan</cp:lastModifiedBy>
  <cp:revision>2</cp:revision>
  <dcterms:created xsi:type="dcterms:W3CDTF">2006-08-16T00:00:00Z</dcterms:created>
  <dcterms:modified xsi:type="dcterms:W3CDTF">2016-01-05T21:03:56Z</dcterms:modified>
</cp:coreProperties>
</file>